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>
        <p:scale>
          <a:sx n="113" d="100"/>
          <a:sy n="113" d="100"/>
        </p:scale>
        <p:origin x="106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CA944-86EC-E244-B6AE-F7AD2B531DA0}" type="datetimeFigureOut">
              <a:rPr lang="en-US" smtClean="0"/>
              <a:t>8/7/19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98DDC7-2FB5-E14A-8573-C0A1B9330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4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Idea of comparing two or three network outputs.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98DDC7-2FB5-E14A-8573-C0A1B9330D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271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98DDC7-2FB5-E14A-8573-C0A1B9330D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734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4076E-393B-DB45-B780-E844702C56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19B941-1BBC-2849-9ED7-72B241D09C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AD118-CEAA-7745-813D-5D1205063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8/7/19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A9DE2-B7F4-EB4A-9842-2B7650448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BABDA-7D4A-D942-9415-95DEACE99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32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7D7DA-6BD4-8546-9473-3BD653B4E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9A5624-149D-7645-95A8-624441803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2156E-349A-714F-8FB0-52C9DA8C4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8/7/19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E290A-43A2-554B-A6FA-5466E0490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EBD4C-F978-EC41-80A3-EFE80D5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93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3EE89F-FFFA-1C4F-BE38-9CF5578342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3C4099-B279-EF45-AD2C-C1F25A41B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EEE23-5E11-384D-9E0B-C1A8FA25B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8/7/19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48BF8-050E-864D-91A1-48230CDD4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B3C13-2D16-AA40-92A1-736CF9B80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424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EB4C7-CB6E-EA4C-8F92-DD5614114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3CA50-2E8F-5746-968F-35039A7A5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F54AE-E08F-E844-A5B5-BD7245043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8/7/19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E9E19D-5CC5-3640-A8A1-11EEB369A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826DB-62FD-6F4B-88DC-CA4690F64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168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CFA6F-3E89-EA49-9337-613072CD0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DCBAB-AFAD-3A42-AE9D-5FD3FB1A8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F1BD0-BADF-774D-9C3F-D4D54B54B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8/7/19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71A6A-ECBD-454F-9BDC-04B700560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4C6B4-92F3-FE4C-981D-EF9D1D08B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21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2348E-D501-9D44-9449-F524CD817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C852A-A968-D44C-9A82-1194CC124B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DB23E5-77E5-3341-9FF7-4B5982ACF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B53C7-0BCA-2243-B4D8-872FD347A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8/7/19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E7624-A64E-8246-B562-69428FD4E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2232F2-EFEA-8F4E-B999-0BB904073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915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374D0-95AD-7144-B8C2-ECAF5EB3D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2F67F-4AEA-984F-9A57-122E052E2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B06590-955A-FC42-9C05-AE2D03F06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677385-6F7F-C643-B2C8-732593A02E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04D249-8224-0744-BF2F-74AD18AA69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ABA108-B66E-B94D-98EB-A13735643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8BAB11-C99F-5046-9111-4C0D97C3F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31C83C-F0B4-9A4F-8BEA-EEF91733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529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53BD-3C4B-C343-B5BE-DC57BCFA8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9D23EF-0DA5-EF4A-A8E5-84998F2C0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8/7/19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2F8AA-3B09-C44A-BF54-D932E682F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5E3D35-58F8-EF46-B896-93E469C47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841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8183E8-5E7E-F648-912D-B10D39D54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8/7/19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3972ED-D5CF-2340-A30A-E8ED5AB68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8EE9C-260D-B044-B083-B3F9F01D4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040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79A5B-080A-2244-BC0E-437B8DF98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8BA5D-8300-FB47-A2B2-A74AA3090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A9A605-4329-354D-96B5-795475EFC0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B51F8E-997D-E44B-9A8A-ADED1A3E2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8/7/19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386314-BD2D-D84A-9BAF-798E0293F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F15CD-4F0C-BF40-A554-9C40252FE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77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3CBA7-3523-CC4B-A00F-1575CA6E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3CCD74-60E5-584D-BC05-D532809449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B5D272-0039-104E-9E52-C66BC88086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D15998-C1CC-1F49-A7FF-5CAB01FD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8/7/19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30A9E-9E8E-324F-9072-9A3646837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B5C77A-CD25-AB4F-B0B9-0F5C1590C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559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C52964-C776-FF41-84FC-35EC72C6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98299-942E-524D-8301-F5896B2E7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EC3B7-91BA-4B44-9A48-7ECA3C5738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8/7/19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6C71AB-1600-AE4D-B016-F53423DD3D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36E6AA-1BE6-9E4F-BA57-60C5E07435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44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D4F1B-3C61-8740-8384-E668A5DC17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 err="1"/>
              <a:t>Verifikasi</a:t>
            </a:r>
            <a:r>
              <a:rPr lang="en-US" sz="3200" dirty="0"/>
              <a:t> </a:t>
            </a:r>
            <a:r>
              <a:rPr lang="en-US" sz="3200" dirty="0" err="1"/>
              <a:t>kemiripan</a:t>
            </a:r>
            <a:r>
              <a:rPr lang="en-US" sz="3200" dirty="0"/>
              <a:t> </a:t>
            </a:r>
            <a:r>
              <a:rPr lang="en-US" sz="3200" dirty="0" err="1"/>
              <a:t>wajah</a:t>
            </a:r>
            <a:r>
              <a:rPr lang="en-US" sz="3200" dirty="0"/>
              <a:t> </a:t>
            </a:r>
            <a:r>
              <a:rPr lang="en-US" sz="3200" dirty="0" err="1"/>
              <a:t>menggunakan</a:t>
            </a:r>
            <a:r>
              <a:rPr lang="en-US" sz="3200" dirty="0"/>
              <a:t> deep learning </a:t>
            </a:r>
            <a:r>
              <a:rPr lang="en-US" sz="3200" dirty="0" err="1"/>
              <a:t>dengan</a:t>
            </a:r>
            <a:r>
              <a:rPr lang="en-US" sz="3200" dirty="0"/>
              <a:t> </a:t>
            </a:r>
            <a:r>
              <a:rPr lang="en-US" sz="3200" dirty="0" err="1"/>
              <a:t>arsitektur</a:t>
            </a:r>
            <a:r>
              <a:rPr lang="en-US" sz="3200" dirty="0"/>
              <a:t> </a:t>
            </a:r>
            <a:r>
              <a:rPr lang="en-US" sz="3200" dirty="0" err="1"/>
              <a:t>Jaringan</a:t>
            </a:r>
            <a:r>
              <a:rPr lang="en-US" sz="3200" dirty="0"/>
              <a:t> </a:t>
            </a:r>
            <a:r>
              <a:rPr lang="en-US" sz="3200" dirty="0" err="1"/>
              <a:t>siamese</a:t>
            </a: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612E6A-FF40-2841-ACDF-388244FB4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7966" y="4594689"/>
            <a:ext cx="3000068" cy="477012"/>
          </a:xfrm>
        </p:spPr>
        <p:txBody>
          <a:bodyPr>
            <a:normAutofit fontScale="47500" lnSpcReduction="20000"/>
          </a:bodyPr>
          <a:lstStyle/>
          <a:p>
            <a:r>
              <a:rPr lang="en-US" dirty="0" err="1"/>
              <a:t>Hairul</a:t>
            </a:r>
            <a:r>
              <a:rPr lang="en-US" dirty="0"/>
              <a:t> Imam</a:t>
            </a:r>
          </a:p>
          <a:p>
            <a:r>
              <a:rPr lang="en-US" dirty="0"/>
              <a:t>1310520075</a:t>
            </a:r>
          </a:p>
        </p:txBody>
      </p:sp>
    </p:spTree>
    <p:extLst>
      <p:ext uri="{BB962C8B-B14F-4D97-AF65-F5344CB8AC3E}">
        <p14:creationId xmlns:p14="http://schemas.microsoft.com/office/powerpoint/2010/main" val="518369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89DD-92D5-1343-8F8C-F15BF94AB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</a:t>
            </a:r>
            <a:r>
              <a:rPr lang="en-US"/>
              <a:t>Embedding Layer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922B64-862E-6F45-A36F-FE433E027D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0309" y="1959980"/>
            <a:ext cx="7591382" cy="4212220"/>
          </a:xfrm>
        </p:spPr>
      </p:pic>
    </p:spTree>
    <p:extLst>
      <p:ext uri="{BB962C8B-B14F-4D97-AF65-F5344CB8AC3E}">
        <p14:creationId xmlns:p14="http://schemas.microsoft.com/office/powerpoint/2010/main" val="359988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0396C-339F-0B41-ABCF-323A9B3CC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Retrain CNN Layers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84D2D7-6ADA-CA41-B561-9DBCDC102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0975" y="1959980"/>
            <a:ext cx="7650049" cy="4212220"/>
          </a:xfrm>
        </p:spPr>
      </p:pic>
    </p:spTree>
    <p:extLst>
      <p:ext uri="{BB962C8B-B14F-4D97-AF65-F5344CB8AC3E}">
        <p14:creationId xmlns:p14="http://schemas.microsoft.com/office/powerpoint/2010/main" val="2422953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050742-40EB-5743-AAFD-182DBE7E25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55800" y="468774"/>
            <a:ext cx="7994324" cy="6155531"/>
          </a:xfrm>
        </p:spPr>
      </p:pic>
    </p:spTree>
    <p:extLst>
      <p:ext uri="{BB962C8B-B14F-4D97-AF65-F5344CB8AC3E}">
        <p14:creationId xmlns:p14="http://schemas.microsoft.com/office/powerpoint/2010/main" val="114562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F35CF-453E-1A40-8DA9-F7E1D00AF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7584"/>
          </a:xfrm>
        </p:spPr>
        <p:txBody>
          <a:bodyPr/>
          <a:lstStyle/>
          <a:p>
            <a:r>
              <a:rPr lang="en-US" dirty="0"/>
              <a:t>What is Siamese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9822A77-0400-2140-A5E6-706743F169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86124" y="1798938"/>
            <a:ext cx="6419751" cy="4745762"/>
          </a:xfrm>
        </p:spPr>
      </p:pic>
    </p:spTree>
    <p:extLst>
      <p:ext uri="{BB962C8B-B14F-4D97-AF65-F5344CB8AC3E}">
        <p14:creationId xmlns:p14="http://schemas.microsoft.com/office/powerpoint/2010/main" val="3181653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594E72-309F-9A49-B33B-1D8E75668B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4659" y="705365"/>
            <a:ext cx="7182682" cy="5447270"/>
          </a:xfrm>
        </p:spPr>
      </p:pic>
    </p:spTree>
    <p:extLst>
      <p:ext uri="{BB962C8B-B14F-4D97-AF65-F5344CB8AC3E}">
        <p14:creationId xmlns:p14="http://schemas.microsoft.com/office/powerpoint/2010/main" val="1347609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92183-1EB1-0642-A7EA-92B6FB1FB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7228" y="2799626"/>
            <a:ext cx="5237543" cy="1258747"/>
          </a:xfrm>
        </p:spPr>
        <p:txBody>
          <a:bodyPr/>
          <a:lstStyle/>
          <a:p>
            <a:r>
              <a:rPr lang="en-US" dirty="0"/>
              <a:t>Body Of The Siamese</a:t>
            </a:r>
          </a:p>
        </p:txBody>
      </p:sp>
    </p:spTree>
    <p:extLst>
      <p:ext uri="{BB962C8B-B14F-4D97-AF65-F5344CB8AC3E}">
        <p14:creationId xmlns:p14="http://schemas.microsoft.com/office/powerpoint/2010/main" val="2345299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080D1-3F13-F541-9FAC-5C98265B4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2098" y="2926948"/>
            <a:ext cx="3107803" cy="1004104"/>
          </a:xfrm>
        </p:spPr>
        <p:txBody>
          <a:bodyPr/>
          <a:lstStyle/>
          <a:p>
            <a:r>
              <a:rPr lang="en-US" dirty="0"/>
              <a:t>ResNet-50</a:t>
            </a:r>
          </a:p>
        </p:txBody>
      </p:sp>
    </p:spTree>
    <p:extLst>
      <p:ext uri="{BB962C8B-B14F-4D97-AF65-F5344CB8AC3E}">
        <p14:creationId xmlns:p14="http://schemas.microsoft.com/office/powerpoint/2010/main" val="1023111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357885B-87C7-B84E-85EF-0E2A36B84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6385" y="2940050"/>
            <a:ext cx="3136900" cy="977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67CBAF-EF2D-3B49-9A39-BDED7E22A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9936" y="2146300"/>
            <a:ext cx="2565400" cy="2565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103C30-C67B-3C4B-B370-A114BFBA69CC}"/>
              </a:ext>
            </a:extLst>
          </p:cNvPr>
          <p:cNvSpPr txBox="1"/>
          <p:nvPr/>
        </p:nvSpPr>
        <p:spPr>
          <a:xfrm>
            <a:off x="3034547" y="1776968"/>
            <a:ext cx="1956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Feature Extraction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5F2E5E-83DA-544E-84D9-F79CFDEABF8E}"/>
              </a:ext>
            </a:extLst>
          </p:cNvPr>
          <p:cNvSpPr txBox="1"/>
          <p:nvPr/>
        </p:nvSpPr>
        <p:spPr>
          <a:xfrm>
            <a:off x="6576385" y="2510909"/>
            <a:ext cx="3039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Feature Mapping/Embedding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4F67BAB-AFEB-3B45-87F1-2A2182489DAD}"/>
              </a:ext>
            </a:extLst>
          </p:cNvPr>
          <p:cNvCxnSpPr>
            <a:stCxn id="5" idx="3"/>
            <a:endCxn id="4" idx="1"/>
          </p:cNvCxnSpPr>
          <p:nvPr/>
        </p:nvCxnSpPr>
        <p:spPr>
          <a:xfrm>
            <a:off x="5295336" y="3429000"/>
            <a:ext cx="1281049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609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FBB7D-10ED-CE49-953E-B337AD680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Trained Using Triplet Loss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D80B4D-EA67-564A-A6E6-63B2485CE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100" y="2171700"/>
            <a:ext cx="77978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15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EA2BC-C140-5C4F-AAB5-E54740EF9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Triplet Loss Objective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9FBEA7-60E1-4148-BD1A-191AD312D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2489200"/>
            <a:ext cx="8636000" cy="2260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A752B6-8AB9-4547-BFA9-1086D178F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6152" y="1739900"/>
            <a:ext cx="6794500" cy="749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996E96-F1F8-E941-8DDA-3D3A52A81AFF}"/>
              </a:ext>
            </a:extLst>
          </p:cNvPr>
          <p:cNvSpPr txBox="1"/>
          <p:nvPr/>
        </p:nvSpPr>
        <p:spPr>
          <a:xfrm>
            <a:off x="1782501" y="5254906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Minimize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C7504A-E6B3-4149-8C4A-6F0593FE8F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8000" y="5557844"/>
            <a:ext cx="68326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70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32263-D22B-0F43-B873-6BF20DB5B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Triplet Selection</a:t>
            </a:r>
          </a:p>
        </p:txBody>
      </p:sp>
      <p:pic>
        <p:nvPicPr>
          <p:cNvPr id="1025" name="Picture 1" descr="page55image5987440">
            <a:extLst>
              <a:ext uri="{FF2B5EF4-FFF2-40B4-BE49-F238E27FC236}">
                <a16:creationId xmlns:a16="http://schemas.microsoft.com/office/drawing/2014/main" id="{B1563320-0152-AC47-B31D-747EAFAE1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2230" y="1382451"/>
            <a:ext cx="5727539" cy="5151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191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</TotalTime>
  <Words>55</Words>
  <Application>Microsoft Macintosh PowerPoint</Application>
  <PresentationFormat>Widescreen</PresentationFormat>
  <Paragraphs>17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Verifikasi kemiripan wajah menggunakan deep learning dengan arsitektur Jaringan siamese</vt:lpstr>
      <vt:lpstr>What is Siamese</vt:lpstr>
      <vt:lpstr>PowerPoint Presentation</vt:lpstr>
      <vt:lpstr>Body Of The Siamese</vt:lpstr>
      <vt:lpstr>ResNet-50</vt:lpstr>
      <vt:lpstr>PowerPoint Presentation</vt:lpstr>
      <vt:lpstr>Trained Using Triplet Loss</vt:lpstr>
      <vt:lpstr>Triplet Loss Objective</vt:lpstr>
      <vt:lpstr>Triplet Selection</vt:lpstr>
      <vt:lpstr>Train Embedding Layer</vt:lpstr>
      <vt:lpstr>Retrain CNN Layers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Verifikasi kemiripan wajah menggunakan deep learning dengan arsitektur Jaringan siamese</dc:title>
  <dc:creator>Khairul Imam</dc:creator>
  <cp:lastModifiedBy>Khairul Imam</cp:lastModifiedBy>
  <cp:revision>13</cp:revision>
  <dcterms:created xsi:type="dcterms:W3CDTF">2019-08-07T02:55:49Z</dcterms:created>
  <dcterms:modified xsi:type="dcterms:W3CDTF">2019-08-07T13:08:28Z</dcterms:modified>
</cp:coreProperties>
</file>

<file path=docProps/thumbnail.jpeg>
</file>